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8" r:id="rId2"/>
    <p:sldId id="279" r:id="rId3"/>
    <p:sldId id="268" r:id="rId4"/>
    <p:sldId id="259" r:id="rId5"/>
    <p:sldId id="277" r:id="rId6"/>
    <p:sldId id="262" r:id="rId7"/>
    <p:sldId id="269" r:id="rId8"/>
    <p:sldId id="275" r:id="rId9"/>
    <p:sldId id="264" r:id="rId10"/>
    <p:sldId id="266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8D7A40-9818-40FB-8159-DFDBA6619E2E}"/>
              </a:ext>
            </a:extLst>
          </p:cNvPr>
          <p:cNvSpPr/>
          <p:nvPr/>
        </p:nvSpPr>
        <p:spPr>
          <a:xfrm>
            <a:off x="927651" y="612460"/>
            <a:ext cx="10349949" cy="519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dur à cuire : le </a:t>
            </a:r>
            <a:r>
              <a:rPr lang="fr-FR" sz="3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endParaRPr lang="fr-FR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vit lui aussi à la fin du Jurassique. Ce dinosaure herbivore peut mesurer 9 m de long et peser 3 tonnes. Son nom signifie « reptile à toit ». Tu sais pourquoi ? Parce qu’il a sur son dos une double rangée de plaques osseuses… Une vraie armure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si ça ne suffit pas, il peut assommer ses ennemis avec sa queue hérissée de pointes, une arme redoutable qui peut blesser les plus vaillants chasseurs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le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préfère rester tranquille. Il passe son temps à chercher des fougères, qu’il avale goulûment sans les mâcher.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BF51C11-926F-4967-A78A-689FFB867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458" y="1337891"/>
            <a:ext cx="5121084" cy="418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fonctions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Tu connais 3 fonctions pour le moment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87636"/>
              </p:ext>
            </p:extLst>
          </p:nvPr>
        </p:nvGraphicFramePr>
        <p:xfrm>
          <a:off x="1457739" y="3648396"/>
          <a:ext cx="9104244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748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SUJET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VERBE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COMPLÉMENT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est-ce qui…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Qu’est-ce qui…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 fait… ? 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 s’agit de quoi faire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?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qui ? De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À qui ? À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Où ? Quand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8235D17A-E3C8-42A1-AF1C-CA88A3D457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1" t="14471" r="32990" b="8129"/>
          <a:stretch/>
        </p:blipFill>
        <p:spPr>
          <a:xfrm>
            <a:off x="2459116" y="4838331"/>
            <a:ext cx="853784" cy="81559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991EC0B-6B16-4CDF-ACF1-46AFFE710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725" y="4800143"/>
            <a:ext cx="853784" cy="8537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14389C-752C-4F60-9C18-C8B104099A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6" t="16671" r="35801" b="14534"/>
          <a:stretch/>
        </p:blipFill>
        <p:spPr>
          <a:xfrm>
            <a:off x="8655728" y="2765647"/>
            <a:ext cx="932155" cy="8879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4BEA349-8C82-4085-AD50-9CBEE6AD15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7 :</a:t>
            </a:r>
            <a:r>
              <a:rPr lang="fr-FR" sz="31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Colorie en bleu le sujet, en rouge le verbe, en jaune les compléments :</a:t>
            </a:r>
            <a:endParaRPr lang="fr-FR" sz="3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 stégosaure mesure 9 m de long.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Il a une double rangée de plaques osseuses.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Avec sa queue hérissée, il assomme ses ennemis.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2608A3-0D38-4088-B651-4547081EF2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3100" dirty="0">
                <a:ln>
                  <a:noFill/>
                </a:ln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CORRECTION</a:t>
            </a:r>
            <a:endParaRPr lang="fr-FR" sz="3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 stégosaure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mesure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9 m de long.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une double rangée de plaques osseuses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Avec sa queue hérissée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assomme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ses ennemis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E545899-4087-469D-BD11-C2A4538A1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3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6 à 10 fonctions: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7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D12194E-0B0A-45B4-875C-31A8851442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7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Ce dinosaure avale goulûment des fougères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EDD9A03-4A01-470D-9B90-E2A5DAE6E4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B1F8595-80B7-4DC6-8D85-8FAFE6613D61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36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dinosaure </a:t>
            </a:r>
            <a:r>
              <a:rPr lang="fr-FR" sz="36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avale</a:t>
            </a: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goulûment</a:t>
            </a: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fougères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092FDC-758F-448C-AD56-9246BFD553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3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7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74DDBB-62CE-48B5-A60F-2DC4707D41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755</TotalTime>
  <Words>363</Words>
  <Application>Microsoft Office PowerPoint</Application>
  <PresentationFormat>Grand écran</PresentationFormat>
  <Paragraphs>44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Les fonctions</vt:lpstr>
      <vt:lpstr>Défi 7 :Colorie en bleu le sujet, en rouge le verbe, en jaune les compléments :</vt:lpstr>
      <vt:lpstr>CORRECTION</vt:lpstr>
      <vt:lpstr>Résultats  </vt:lpstr>
      <vt:lpstr>Défi 7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53</cp:revision>
  <dcterms:created xsi:type="dcterms:W3CDTF">2020-04-05T10:23:13Z</dcterms:created>
  <dcterms:modified xsi:type="dcterms:W3CDTF">2022-03-28T18:49:19Z</dcterms:modified>
</cp:coreProperties>
</file>